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129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n Cox" userId="9376f276357bfffd" providerId="LiveId" clId="{D6A38ECA-CFFF-4F81-A50A-FF406F190B2A}"/>
    <pc:docChg chg="undo custSel modSld modHandout">
      <pc:chgData name="Stan Cox" userId="9376f276357bfffd" providerId="LiveId" clId="{D6A38ECA-CFFF-4F81-A50A-FF406F190B2A}" dt="2025-12-09T00:36:05.926" v="150" actId="478"/>
      <pc:docMkLst>
        <pc:docMk/>
      </pc:docMkLst>
      <pc:sldChg chg="modTransition">
        <pc:chgData name="Stan Cox" userId="9376f276357bfffd" providerId="LiveId" clId="{D6A38ECA-CFFF-4F81-A50A-FF406F190B2A}" dt="2025-11-22T18:05:22.562" v="142"/>
        <pc:sldMkLst>
          <pc:docMk/>
          <pc:sldMk cId="1499817429" sldId="256"/>
        </pc:sldMkLst>
      </pc:sldChg>
      <pc:sldChg chg="addSp delSp modSp mod modTransition addAnim delAnim modAnim">
        <pc:chgData name="Stan Cox" userId="9376f276357bfffd" providerId="LiveId" clId="{D6A38ECA-CFFF-4F81-A50A-FF406F190B2A}" dt="2025-12-09T00:36:05.926" v="150" actId="478"/>
        <pc:sldMkLst>
          <pc:docMk/>
          <pc:sldMk cId="909849782" sldId="257"/>
        </pc:sldMkLst>
        <pc:spChg chg="add del mod">
          <ac:chgData name="Stan Cox" userId="9376f276357bfffd" providerId="LiveId" clId="{D6A38ECA-CFFF-4F81-A50A-FF406F190B2A}" dt="2025-12-09T00:36:05.926" v="150" actId="478"/>
          <ac:spMkLst>
            <pc:docMk/>
            <pc:sldMk cId="909849782" sldId="257"/>
            <ac:spMk id="4" creationId="{42B3A82F-4054-BDBD-DC26-F746DE16A6CB}"/>
          </ac:spMkLst>
        </pc:spChg>
        <pc:spChg chg="add del mod">
          <ac:chgData name="Stan Cox" userId="9376f276357bfffd" providerId="LiveId" clId="{D6A38ECA-CFFF-4F81-A50A-FF406F190B2A}" dt="2025-12-09T00:36:05.476" v="149" actId="478"/>
          <ac:spMkLst>
            <pc:docMk/>
            <pc:sldMk cId="909849782" sldId="257"/>
            <ac:spMk id="5" creationId="{924749BD-AFDA-6F39-91EE-5D9B741BA524}"/>
          </ac:spMkLst>
        </pc:spChg>
        <pc:spChg chg="add del mod">
          <ac:chgData name="Stan Cox" userId="9376f276357bfffd" providerId="LiveId" clId="{D6A38ECA-CFFF-4F81-A50A-FF406F190B2A}" dt="2025-12-09T00:36:05.010" v="148" actId="478"/>
          <ac:spMkLst>
            <pc:docMk/>
            <pc:sldMk cId="909849782" sldId="257"/>
            <ac:spMk id="6" creationId="{0C96C590-2B8F-4465-B676-A503E04105AE}"/>
          </ac:spMkLst>
        </pc:spChg>
        <pc:spChg chg="add del mod">
          <ac:chgData name="Stan Cox" userId="9376f276357bfffd" providerId="LiveId" clId="{D6A38ECA-CFFF-4F81-A50A-FF406F190B2A}" dt="2025-12-09T00:36:04.467" v="147" actId="478"/>
          <ac:spMkLst>
            <pc:docMk/>
            <pc:sldMk cId="909849782" sldId="257"/>
            <ac:spMk id="7" creationId="{7941528C-F70B-D859-2245-0734CE15D95E}"/>
          </ac:spMkLst>
        </pc:spChg>
      </pc:sldChg>
      <pc:sldChg chg="modTransition">
        <pc:chgData name="Stan Cox" userId="9376f276357bfffd" providerId="LiveId" clId="{D6A38ECA-CFFF-4F81-A50A-FF406F190B2A}" dt="2025-11-22T18:05:22.562" v="142"/>
        <pc:sldMkLst>
          <pc:docMk/>
          <pc:sldMk cId="4009544016" sldId="25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897B7EB-3A88-4A36-AD31-21B9F62E4B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r>
              <a:rPr lang="en-US" sz="24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Know This…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B3A610-FEB7-1DBE-2855-75A42FF0489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dirty="0"/>
              <a:t>November 23, 2025 @ 9am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0D390F-0B06-8446-051A-F3BDD542DD8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en-US" dirty="0"/>
              <a:t>West Side church of Christ, Stan Cox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ACAEF0-757A-094A-6CCE-457CEF38C5A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r>
              <a:rPr lang="en-US" dirty="0"/>
              <a:t>  soundteaching.org  </a:t>
            </a:r>
          </a:p>
        </p:txBody>
      </p:sp>
    </p:spTree>
    <p:extLst>
      <p:ext uri="{BB962C8B-B14F-4D97-AF65-F5344CB8AC3E}">
        <p14:creationId xmlns:p14="http://schemas.microsoft.com/office/powerpoint/2010/main" val="42562928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CB342-516E-8251-A528-33FA2893B1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0A97D1-6EC0-372D-4C3C-5D2BFDB3F0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A87D90-FBED-7703-3EE6-31AB510A3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C5CD5-1B61-4ECB-85E6-45DF1B167810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9C1A3B-E0D5-7B2C-55AA-AF645380C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4CDBC1-D315-367C-7626-F01D82EEE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5EAFE-ACA5-4BE4-BDAA-5F798BA11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635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0F642-F166-9F02-FD3C-B02B3924F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88A3F7-5A90-890E-F8F2-CA334071A7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7D07C-9EB3-2D13-D639-2DFF9C584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C5CD5-1B61-4ECB-85E6-45DF1B167810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0617F-8520-3E55-1ECE-CEEA94BD0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B5E5D-F786-B83A-9430-100B4EEEE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5EAFE-ACA5-4BE4-BDAA-5F798BA11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785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DC4D53-427B-5730-36CD-1B70DDC24C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009FAE-4B4A-8A68-6D7C-3B6750CF54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16DF62-1035-767A-5772-F3C2B1BB9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C5CD5-1B61-4ECB-85E6-45DF1B167810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B6209-D8C6-B4D8-B01C-7746079A0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EF96B1-DBFE-9613-CD89-23049716C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5EAFE-ACA5-4BE4-BDAA-5F798BA11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72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C0C0F-19F7-E7DC-9A63-7EF8B2A55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378EE7-423A-73C6-0455-3D4A3D8AB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51210F-C982-6110-BDBD-CBC812D9F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C5CD5-1B61-4ECB-85E6-45DF1B167810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6FEAA8-026F-E95F-8D86-FF826923B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EAF0C3-C7F7-E177-F744-2CFBF0D5C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5EAFE-ACA5-4BE4-BDAA-5F798BA11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496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DDA8E-325A-B98D-CC42-B981285A5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125D54-B09C-1F99-AFE4-1C41F0ABF9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EE3688-025A-11F4-270E-BF1B93AFB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C5CD5-1B61-4ECB-85E6-45DF1B167810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E5613A-F393-0330-F25B-0C8A69EC7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BAD29C-CA04-7CFA-B071-513905497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5EAFE-ACA5-4BE4-BDAA-5F798BA11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556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38579-2166-D550-BABF-B0F941A6E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BDA8F4-D8C4-0BF6-1648-324848B469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FAF890-73D8-5709-232D-5ACC5FCA79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2155D2-ECE2-C174-E719-F01F82A60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C5CD5-1B61-4ECB-85E6-45DF1B167810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226370-572F-54E7-A51F-E9CD9D2EC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86C425-F880-E40E-855D-F6FBEF20A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5EAFE-ACA5-4BE4-BDAA-5F798BA11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667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F09BD-6E8B-9DAA-EC2C-FA0ACB17F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BBC972-5498-670E-032F-F3F0107E11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CBD341-A77C-0626-4600-E1810B4CE8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1DD8F3-4BCB-66DC-4492-85F8B90FB0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63EB59-FDFB-E22B-C466-DB0BEE145D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E50957-5A03-2C89-7F80-711513172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C5CD5-1B61-4ECB-85E6-45DF1B167810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82A20B-5BD6-6643-71A1-F8EA59043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09BCD0-7ACA-37BF-E1EB-8BEE33FCE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5EAFE-ACA5-4BE4-BDAA-5F798BA11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656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DB827-8C33-27B1-68A9-127FE4FF6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778196-3DAB-2E90-961B-1EBFA3A84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C5CD5-1B61-4ECB-85E6-45DF1B167810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FF1D8B-27A3-5137-2688-18932F7C6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27FB5C-11AE-7FB8-4303-9BB7B77D7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5EAFE-ACA5-4BE4-BDAA-5F798BA11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889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5ADDCD-E31A-9993-DF30-AF1EC9C3D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C5CD5-1B61-4ECB-85E6-45DF1B167810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44E122-57AD-1741-0FE9-6409C8F93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1352A6-C2B1-34B3-A86A-2A96DA4D3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5EAFE-ACA5-4BE4-BDAA-5F798BA11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591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E8CF7-EECF-9E7D-CF25-A8A25464D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2F2E2-038B-0105-F447-4EA0A0319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EDA230-66E4-0E66-F7D8-CD3D51F627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F1BF1B-287A-0781-F808-594C3AB4C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C5CD5-1B61-4ECB-85E6-45DF1B167810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4CEC77-F15D-81D3-237B-064FDBDC7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2C4852-526B-33AE-38C5-E74839D55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5EAFE-ACA5-4BE4-BDAA-5F798BA11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382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97976-AE43-15E8-BD85-C92FE52D7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6F07E5-389D-8CFF-E51A-233EAAF8F2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7F2363-4A79-538D-09EE-EB2DEA31E0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6A667A-75AE-73FC-17CB-AA86D89D9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C5CD5-1B61-4ECB-85E6-45DF1B167810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11112-01B2-8177-804D-61F6A4037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50FCFA-183A-7DBF-0F0F-EFE516B41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5EAFE-ACA5-4BE4-BDAA-5F798BA11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689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E7B2F5-8071-B37B-29D1-EE5790223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11B4B7-C912-D123-E1C2-D3B73343D7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25A172-40D0-F2E7-1780-2338CDEC41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FC5CD5-1B61-4ECB-85E6-45DF1B167810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A99646-7C17-4C35-7342-DE51FDFAF2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DD9C3E-A505-6776-4A29-CBA8FBA016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85EAFE-ACA5-4BE4-BDAA-5F798BA11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892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erson smiling at the camera&#10;&#10;AI-generated content may be incorrect.">
            <a:extLst>
              <a:ext uri="{FF2B5EF4-FFF2-40B4-BE49-F238E27FC236}">
                <a16:creationId xmlns:a16="http://schemas.microsoft.com/office/drawing/2014/main" id="{D757A15B-A3BE-D83F-7057-119B369A4C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8174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ADF081-8890-9CA6-6590-7D88A9113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red square with white text&#10;&#10;AI-generated content may be incorrect.">
            <a:extLst>
              <a:ext uri="{FF2B5EF4-FFF2-40B4-BE49-F238E27FC236}">
                <a16:creationId xmlns:a16="http://schemas.microsoft.com/office/drawing/2014/main" id="{1C47C4F5-A7D0-5FC2-236D-655C7F66E8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42B3A82F-4054-BDBD-DC26-F746DE16A6CB}"/>
              </a:ext>
            </a:extLst>
          </p:cNvPr>
          <p:cNvSpPr/>
          <p:nvPr/>
        </p:nvSpPr>
        <p:spPr>
          <a:xfrm>
            <a:off x="636608" y="1608881"/>
            <a:ext cx="5116010" cy="244225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4749BD-AFDA-6F39-91EE-5D9B741BA524}"/>
              </a:ext>
            </a:extLst>
          </p:cNvPr>
          <p:cNvSpPr/>
          <p:nvPr/>
        </p:nvSpPr>
        <p:spPr>
          <a:xfrm>
            <a:off x="636608" y="4099365"/>
            <a:ext cx="5116010" cy="244225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96C590-2B8F-4465-B676-A503E04105AE}"/>
              </a:ext>
            </a:extLst>
          </p:cNvPr>
          <p:cNvSpPr/>
          <p:nvPr/>
        </p:nvSpPr>
        <p:spPr>
          <a:xfrm>
            <a:off x="6439382" y="1547149"/>
            <a:ext cx="5116010" cy="244225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941528C-F70B-D859-2245-0734CE15D95E}"/>
              </a:ext>
            </a:extLst>
          </p:cNvPr>
          <p:cNvSpPr/>
          <p:nvPr/>
        </p:nvSpPr>
        <p:spPr>
          <a:xfrm>
            <a:off x="6439382" y="4110940"/>
            <a:ext cx="5116010" cy="244225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8497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51F1DD-C65C-4DA9-582E-FB5F6E1EA3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oup of crosses on a hill&#10;&#10;AI-generated content may be incorrect.">
            <a:extLst>
              <a:ext uri="{FF2B5EF4-FFF2-40B4-BE49-F238E27FC236}">
                <a16:creationId xmlns:a16="http://schemas.microsoft.com/office/drawing/2014/main" id="{433E8330-44B8-B789-8519-0125FA76A5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5440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ADLaM Display</vt:lpstr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Stan Cox</dc:creator>
  <cp:lastModifiedBy>Stan Cox</cp:lastModifiedBy>
  <cp:revision>1</cp:revision>
  <cp:lastPrinted>2025-11-22T18:01:59Z</cp:lastPrinted>
  <dcterms:created xsi:type="dcterms:W3CDTF">2025-11-22T17:57:26Z</dcterms:created>
  <dcterms:modified xsi:type="dcterms:W3CDTF">2025-12-09T00:36:08Z</dcterms:modified>
</cp:coreProperties>
</file>